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306" r:id="rId6"/>
    <p:sldId id="258" r:id="rId7"/>
    <p:sldId id="257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8" r:id="rId27"/>
    <p:sldId id="30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2560" autoAdjust="0"/>
  </p:normalViewPr>
  <p:slideViewPr>
    <p:cSldViewPr snapToGrid="0">
      <p:cViewPr varScale="1">
        <p:scale>
          <a:sx n="59" d="100"/>
          <a:sy n="59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454A563-54B3-49D5-AA3E-2AB965F85DC0}"/>
    <pc:docChg chg="modSld">
      <pc:chgData name="Ben Nienhuis" userId="2c6c04f1-77c7-44b5-a463-93386779ab63" providerId="ADAL" clId="{A454A563-54B3-49D5-AA3E-2AB965F85DC0}" dt="2022-12-16T10:40:31.302" v="85" actId="20577"/>
      <pc:docMkLst>
        <pc:docMk/>
      </pc:docMkLst>
      <pc:sldChg chg="modSp mod">
        <pc:chgData name="Ben Nienhuis" userId="2c6c04f1-77c7-44b5-a463-93386779ab63" providerId="ADAL" clId="{A454A563-54B3-49D5-AA3E-2AB965F85DC0}" dt="2022-12-16T10:36:45.623" v="33" actId="6549"/>
        <pc:sldMkLst>
          <pc:docMk/>
          <pc:sldMk cId="4190497424" sldId="257"/>
        </pc:sldMkLst>
        <pc:spChg chg="mod">
          <ac:chgData name="Ben Nienhuis" userId="2c6c04f1-77c7-44b5-a463-93386779ab63" providerId="ADAL" clId="{A454A563-54B3-49D5-AA3E-2AB965F85DC0}" dt="2022-12-16T10:36:45.623" v="33" actId="6549"/>
          <ac:spMkLst>
            <pc:docMk/>
            <pc:sldMk cId="4190497424" sldId="257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6:36.202" v="32" actId="20577"/>
        <pc:sldMkLst>
          <pc:docMk/>
          <pc:sldMk cId="3795596014" sldId="258"/>
        </pc:sldMkLst>
        <pc:spChg chg="mod">
          <ac:chgData name="Ben Nienhuis" userId="2c6c04f1-77c7-44b5-a463-93386779ab63" providerId="ADAL" clId="{A454A563-54B3-49D5-AA3E-2AB965F85DC0}" dt="2022-12-16T10:36:36.202" v="32" actId="20577"/>
          <ac:spMkLst>
            <pc:docMk/>
            <pc:sldMk cId="3795596014" sldId="258"/>
            <ac:spMk id="3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6:51.720" v="34" actId="6549"/>
        <pc:sldMkLst>
          <pc:docMk/>
          <pc:sldMk cId="912839805" sldId="259"/>
        </pc:sldMkLst>
        <pc:spChg chg="mod">
          <ac:chgData name="Ben Nienhuis" userId="2c6c04f1-77c7-44b5-a463-93386779ab63" providerId="ADAL" clId="{A454A563-54B3-49D5-AA3E-2AB965F85DC0}" dt="2022-12-16T10:36:51.720" v="34" actId="6549"/>
          <ac:spMkLst>
            <pc:docMk/>
            <pc:sldMk cId="912839805" sldId="259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7:02.072" v="36" actId="6549"/>
        <pc:sldMkLst>
          <pc:docMk/>
          <pc:sldMk cId="68551604" sldId="260"/>
        </pc:sldMkLst>
        <pc:spChg chg="mod">
          <ac:chgData name="Ben Nienhuis" userId="2c6c04f1-77c7-44b5-a463-93386779ab63" providerId="ADAL" clId="{A454A563-54B3-49D5-AA3E-2AB965F85DC0}" dt="2022-12-16T10:37:02.072" v="36" actId="6549"/>
          <ac:spMkLst>
            <pc:docMk/>
            <pc:sldMk cId="68551604" sldId="260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7:25.633" v="38" actId="14100"/>
        <pc:sldMkLst>
          <pc:docMk/>
          <pc:sldMk cId="2723946445" sldId="263"/>
        </pc:sldMkLst>
        <pc:spChg chg="mod">
          <ac:chgData name="Ben Nienhuis" userId="2c6c04f1-77c7-44b5-a463-93386779ab63" providerId="ADAL" clId="{A454A563-54B3-49D5-AA3E-2AB965F85DC0}" dt="2022-12-16T10:37:25.633" v="38" actId="14100"/>
          <ac:spMkLst>
            <pc:docMk/>
            <pc:sldMk cId="2723946445" sldId="263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7:33.136" v="39" actId="6549"/>
        <pc:sldMkLst>
          <pc:docMk/>
          <pc:sldMk cId="4209868216" sldId="265"/>
        </pc:sldMkLst>
        <pc:spChg chg="mod">
          <ac:chgData name="Ben Nienhuis" userId="2c6c04f1-77c7-44b5-a463-93386779ab63" providerId="ADAL" clId="{A454A563-54B3-49D5-AA3E-2AB965F85DC0}" dt="2022-12-16T10:37:33.136" v="39" actId="6549"/>
          <ac:spMkLst>
            <pc:docMk/>
            <pc:sldMk cId="4209868216" sldId="265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13.569" v="49" actId="1076"/>
        <pc:sldMkLst>
          <pc:docMk/>
          <pc:sldMk cId="3721431257" sldId="267"/>
        </pc:sldMkLst>
        <pc:spChg chg="mod">
          <ac:chgData name="Ben Nienhuis" userId="2c6c04f1-77c7-44b5-a463-93386779ab63" providerId="ADAL" clId="{A454A563-54B3-49D5-AA3E-2AB965F85DC0}" dt="2022-12-16T10:37:43.875" v="41" actId="6549"/>
          <ac:spMkLst>
            <pc:docMk/>
            <pc:sldMk cId="3721431257" sldId="267"/>
            <ac:spMk id="2" creationId="{00000000-0000-0000-0000-000000000000}"/>
          </ac:spMkLst>
        </pc:spChg>
        <pc:picChg chg="mod">
          <ac:chgData name="Ben Nienhuis" userId="2c6c04f1-77c7-44b5-a463-93386779ab63" providerId="ADAL" clId="{A454A563-54B3-49D5-AA3E-2AB965F85DC0}" dt="2022-12-16T10:38:13.569" v="49" actId="1076"/>
          <ac:picMkLst>
            <pc:docMk/>
            <pc:sldMk cId="3721431257" sldId="267"/>
            <ac:picMk id="5" creationId="{00000000-0000-0000-0000-000000000000}"/>
          </ac:picMkLst>
        </pc:picChg>
      </pc:sldChg>
      <pc:sldChg chg="modSp mod">
        <pc:chgData name="Ben Nienhuis" userId="2c6c04f1-77c7-44b5-a463-93386779ab63" providerId="ADAL" clId="{A454A563-54B3-49D5-AA3E-2AB965F85DC0}" dt="2022-12-16T10:38:18.957" v="50" actId="6549"/>
        <pc:sldMkLst>
          <pc:docMk/>
          <pc:sldMk cId="2098928056" sldId="268"/>
        </pc:sldMkLst>
        <pc:spChg chg="mod">
          <ac:chgData name="Ben Nienhuis" userId="2c6c04f1-77c7-44b5-a463-93386779ab63" providerId="ADAL" clId="{A454A563-54B3-49D5-AA3E-2AB965F85DC0}" dt="2022-12-16T10:38:18.957" v="50" actId="6549"/>
          <ac:spMkLst>
            <pc:docMk/>
            <pc:sldMk cId="2098928056" sldId="268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23.591" v="51" actId="6549"/>
        <pc:sldMkLst>
          <pc:docMk/>
          <pc:sldMk cId="3159717000" sldId="269"/>
        </pc:sldMkLst>
        <pc:spChg chg="mod">
          <ac:chgData name="Ben Nienhuis" userId="2c6c04f1-77c7-44b5-a463-93386779ab63" providerId="ADAL" clId="{A454A563-54B3-49D5-AA3E-2AB965F85DC0}" dt="2022-12-16T10:38:23.591" v="51" actId="6549"/>
          <ac:spMkLst>
            <pc:docMk/>
            <pc:sldMk cId="3159717000" sldId="269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28.527" v="52" actId="6549"/>
        <pc:sldMkLst>
          <pc:docMk/>
          <pc:sldMk cId="558157957" sldId="270"/>
        </pc:sldMkLst>
        <pc:spChg chg="mod">
          <ac:chgData name="Ben Nienhuis" userId="2c6c04f1-77c7-44b5-a463-93386779ab63" providerId="ADAL" clId="{A454A563-54B3-49D5-AA3E-2AB965F85DC0}" dt="2022-12-16T10:38:28.527" v="52" actId="6549"/>
          <ac:spMkLst>
            <pc:docMk/>
            <pc:sldMk cId="558157957" sldId="270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37.826" v="53" actId="6549"/>
        <pc:sldMkLst>
          <pc:docMk/>
          <pc:sldMk cId="4263017142" sldId="271"/>
        </pc:sldMkLst>
        <pc:spChg chg="mod">
          <ac:chgData name="Ben Nienhuis" userId="2c6c04f1-77c7-44b5-a463-93386779ab63" providerId="ADAL" clId="{A454A563-54B3-49D5-AA3E-2AB965F85DC0}" dt="2022-12-16T10:38:37.826" v="53" actId="6549"/>
          <ac:spMkLst>
            <pc:docMk/>
            <pc:sldMk cId="4263017142" sldId="271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45.774" v="54" actId="6549"/>
        <pc:sldMkLst>
          <pc:docMk/>
          <pc:sldMk cId="1141881457" sldId="272"/>
        </pc:sldMkLst>
        <pc:spChg chg="mod">
          <ac:chgData name="Ben Nienhuis" userId="2c6c04f1-77c7-44b5-a463-93386779ab63" providerId="ADAL" clId="{A454A563-54B3-49D5-AA3E-2AB965F85DC0}" dt="2022-12-16T10:38:45.774" v="54" actId="6549"/>
          <ac:spMkLst>
            <pc:docMk/>
            <pc:sldMk cId="1141881457" sldId="272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50.122" v="55" actId="6549"/>
        <pc:sldMkLst>
          <pc:docMk/>
          <pc:sldMk cId="3901307103" sldId="273"/>
        </pc:sldMkLst>
        <pc:spChg chg="mod">
          <ac:chgData name="Ben Nienhuis" userId="2c6c04f1-77c7-44b5-a463-93386779ab63" providerId="ADAL" clId="{A454A563-54B3-49D5-AA3E-2AB965F85DC0}" dt="2022-12-16T10:38:50.122" v="55" actId="6549"/>
          <ac:spMkLst>
            <pc:docMk/>
            <pc:sldMk cId="3901307103" sldId="273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8:59.809" v="56" actId="6549"/>
        <pc:sldMkLst>
          <pc:docMk/>
          <pc:sldMk cId="3435339861" sldId="274"/>
        </pc:sldMkLst>
        <pc:spChg chg="mod">
          <ac:chgData name="Ben Nienhuis" userId="2c6c04f1-77c7-44b5-a463-93386779ab63" providerId="ADAL" clId="{A454A563-54B3-49D5-AA3E-2AB965F85DC0}" dt="2022-12-16T10:38:59.809" v="56" actId="6549"/>
          <ac:spMkLst>
            <pc:docMk/>
            <pc:sldMk cId="3435339861" sldId="274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9:14.283" v="57" actId="6549"/>
        <pc:sldMkLst>
          <pc:docMk/>
          <pc:sldMk cId="3352518256" sldId="275"/>
        </pc:sldMkLst>
        <pc:spChg chg="mod">
          <ac:chgData name="Ben Nienhuis" userId="2c6c04f1-77c7-44b5-a463-93386779ab63" providerId="ADAL" clId="{A454A563-54B3-49D5-AA3E-2AB965F85DC0}" dt="2022-12-16T10:39:14.283" v="57" actId="6549"/>
          <ac:spMkLst>
            <pc:docMk/>
            <pc:sldMk cId="3352518256" sldId="275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9:20.284" v="58" actId="6549"/>
        <pc:sldMkLst>
          <pc:docMk/>
          <pc:sldMk cId="2088330603" sldId="277"/>
        </pc:sldMkLst>
        <pc:spChg chg="mod">
          <ac:chgData name="Ben Nienhuis" userId="2c6c04f1-77c7-44b5-a463-93386779ab63" providerId="ADAL" clId="{A454A563-54B3-49D5-AA3E-2AB965F85DC0}" dt="2022-12-16T10:39:20.284" v="58" actId="6549"/>
          <ac:spMkLst>
            <pc:docMk/>
            <pc:sldMk cId="2088330603" sldId="277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39:26.368" v="59" actId="6549"/>
        <pc:sldMkLst>
          <pc:docMk/>
          <pc:sldMk cId="1614669063" sldId="288"/>
        </pc:sldMkLst>
        <pc:spChg chg="mod">
          <ac:chgData name="Ben Nienhuis" userId="2c6c04f1-77c7-44b5-a463-93386779ab63" providerId="ADAL" clId="{A454A563-54B3-49D5-AA3E-2AB965F85DC0}" dt="2022-12-16T10:39:26.368" v="59" actId="6549"/>
          <ac:spMkLst>
            <pc:docMk/>
            <pc:sldMk cId="1614669063" sldId="288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A454A563-54B3-49D5-AA3E-2AB965F85DC0}" dt="2022-12-16T10:40:31.302" v="85" actId="20577"/>
        <pc:sldMkLst>
          <pc:docMk/>
          <pc:sldMk cId="1072521564" sldId="305"/>
        </pc:sldMkLst>
        <pc:spChg chg="mod">
          <ac:chgData name="Ben Nienhuis" userId="2c6c04f1-77c7-44b5-a463-93386779ab63" providerId="ADAL" clId="{A454A563-54B3-49D5-AA3E-2AB965F85DC0}" dt="2022-12-16T10:40:31.302" v="85" actId="20577"/>
          <ac:spMkLst>
            <pc:docMk/>
            <pc:sldMk cId="1072521564" sldId="305"/>
            <ac:spMk id="2" creationId="{CE6DC4AC-5A40-4456-BDB0-80015D9591E3}"/>
          </ac:spMkLst>
        </pc:spChg>
        <pc:spChg chg="mod">
          <ac:chgData name="Ben Nienhuis" userId="2c6c04f1-77c7-44b5-a463-93386779ab63" providerId="ADAL" clId="{A454A563-54B3-49D5-AA3E-2AB965F85DC0}" dt="2022-12-16T10:39:51.498" v="69" actId="6549"/>
          <ac:spMkLst>
            <pc:docMk/>
            <pc:sldMk cId="1072521564" sldId="305"/>
            <ac:spMk id="5" creationId="{7FCE8EFE-C227-45C8-9A8E-2CA33859A677}"/>
          </ac:spMkLst>
        </pc:spChg>
      </pc:sldChg>
      <pc:sldChg chg="modSp mod">
        <pc:chgData name="Ben Nienhuis" userId="2c6c04f1-77c7-44b5-a463-93386779ab63" providerId="ADAL" clId="{A454A563-54B3-49D5-AA3E-2AB965F85DC0}" dt="2022-12-16T10:36:20.737" v="16" actId="20577"/>
        <pc:sldMkLst>
          <pc:docMk/>
          <pc:sldMk cId="3476313746" sldId="306"/>
        </pc:sldMkLst>
        <pc:spChg chg="mod">
          <ac:chgData name="Ben Nienhuis" userId="2c6c04f1-77c7-44b5-a463-93386779ab63" providerId="ADAL" clId="{A454A563-54B3-49D5-AA3E-2AB965F85DC0}" dt="2022-12-16T10:36:20.737" v="16" actId="20577"/>
          <ac:spMkLst>
            <pc:docMk/>
            <pc:sldMk cId="3476313746" sldId="306"/>
            <ac:spMk id="4" creationId="{B7FBE979-D635-4050-AF8D-3152E81EF70A}"/>
          </ac:spMkLst>
        </pc:spChg>
      </pc:sldChg>
    </pc:docChg>
  </pc:docChgLst>
  <pc:docChgLst>
    <pc:chgData name="Ben Nienhuis" userId="2c6c04f1-77c7-44b5-a463-93386779ab63" providerId="ADAL" clId="{EB08FC81-84E5-45D8-B9CC-FC1745D4AF5A}"/>
    <pc:docChg chg="modSld">
      <pc:chgData name="Ben Nienhuis" userId="2c6c04f1-77c7-44b5-a463-93386779ab63" providerId="ADAL" clId="{EB08FC81-84E5-45D8-B9CC-FC1745D4AF5A}" dt="2023-01-11T14:00:44.426" v="4" actId="6549"/>
      <pc:docMkLst>
        <pc:docMk/>
      </pc:docMkLst>
      <pc:sldChg chg="modSp mod">
        <pc:chgData name="Ben Nienhuis" userId="2c6c04f1-77c7-44b5-a463-93386779ab63" providerId="ADAL" clId="{EB08FC81-84E5-45D8-B9CC-FC1745D4AF5A}" dt="2023-01-11T10:28:13.814" v="0" actId="6549"/>
        <pc:sldMkLst>
          <pc:docMk/>
          <pc:sldMk cId="3110088884" sldId="264"/>
        </pc:sldMkLst>
        <pc:spChg chg="mod">
          <ac:chgData name="Ben Nienhuis" userId="2c6c04f1-77c7-44b5-a463-93386779ab63" providerId="ADAL" clId="{EB08FC81-84E5-45D8-B9CC-FC1745D4AF5A}" dt="2023-01-11T10:28:13.814" v="0" actId="6549"/>
          <ac:spMkLst>
            <pc:docMk/>
            <pc:sldMk cId="3110088884" sldId="264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EB08FC81-84E5-45D8-B9CC-FC1745D4AF5A}" dt="2023-01-11T10:28:28.155" v="1" actId="6549"/>
        <pc:sldMkLst>
          <pc:docMk/>
          <pc:sldMk cId="1656909189" sldId="266"/>
        </pc:sldMkLst>
        <pc:spChg chg="mod">
          <ac:chgData name="Ben Nienhuis" userId="2c6c04f1-77c7-44b5-a463-93386779ab63" providerId="ADAL" clId="{EB08FC81-84E5-45D8-B9CC-FC1745D4AF5A}" dt="2023-01-11T10:28:28.155" v="1" actId="6549"/>
          <ac:spMkLst>
            <pc:docMk/>
            <pc:sldMk cId="1656909189" sldId="266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EB08FC81-84E5-45D8-B9CC-FC1745D4AF5A}" dt="2023-01-11T10:28:36.110" v="2" actId="1076"/>
        <pc:sldMkLst>
          <pc:docMk/>
          <pc:sldMk cId="3721431257" sldId="267"/>
        </pc:sldMkLst>
        <pc:picChg chg="mod">
          <ac:chgData name="Ben Nienhuis" userId="2c6c04f1-77c7-44b5-a463-93386779ab63" providerId="ADAL" clId="{EB08FC81-84E5-45D8-B9CC-FC1745D4AF5A}" dt="2023-01-11T10:28:36.110" v="2" actId="1076"/>
          <ac:picMkLst>
            <pc:docMk/>
            <pc:sldMk cId="3721431257" sldId="267"/>
            <ac:picMk id="5" creationId="{00000000-0000-0000-0000-000000000000}"/>
          </ac:picMkLst>
        </pc:picChg>
      </pc:sldChg>
      <pc:sldChg chg="modSp mod">
        <pc:chgData name="Ben Nienhuis" userId="2c6c04f1-77c7-44b5-a463-93386779ab63" providerId="ADAL" clId="{EB08FC81-84E5-45D8-B9CC-FC1745D4AF5A}" dt="2023-01-11T10:29:27.937" v="3" actId="6549"/>
        <pc:sldMkLst>
          <pc:docMk/>
          <pc:sldMk cId="1485630617" sldId="276"/>
        </pc:sldMkLst>
        <pc:spChg chg="mod">
          <ac:chgData name="Ben Nienhuis" userId="2c6c04f1-77c7-44b5-a463-93386779ab63" providerId="ADAL" clId="{EB08FC81-84E5-45D8-B9CC-FC1745D4AF5A}" dt="2023-01-11T10:29:27.937" v="3" actId="6549"/>
          <ac:spMkLst>
            <pc:docMk/>
            <pc:sldMk cId="1485630617" sldId="276"/>
            <ac:spMk id="2" creationId="{00000000-0000-0000-0000-000000000000}"/>
          </ac:spMkLst>
        </pc:spChg>
      </pc:sldChg>
      <pc:sldChg chg="modSp mod">
        <pc:chgData name="Ben Nienhuis" userId="2c6c04f1-77c7-44b5-a463-93386779ab63" providerId="ADAL" clId="{EB08FC81-84E5-45D8-B9CC-FC1745D4AF5A}" dt="2023-01-11T14:00:44.426" v="4" actId="6549"/>
        <pc:sldMkLst>
          <pc:docMk/>
          <pc:sldMk cId="1072521564" sldId="305"/>
        </pc:sldMkLst>
        <pc:spChg chg="mod">
          <ac:chgData name="Ben Nienhuis" userId="2c6c04f1-77c7-44b5-a463-93386779ab63" providerId="ADAL" clId="{EB08FC81-84E5-45D8-B9CC-FC1745D4AF5A}" dt="2023-01-11T14:00:44.426" v="4" actId="6549"/>
          <ac:spMkLst>
            <pc:docMk/>
            <pc:sldMk cId="1072521564" sldId="305"/>
            <ac:spMk id="5" creationId="{7FCE8EFE-C227-45C8-9A8E-2CA33859A677}"/>
          </ac:spMkLst>
        </pc:spChg>
      </pc:sldChg>
    </pc:docChg>
  </pc:docChgLst>
  <pc:docChgLst>
    <pc:chgData name="Ben Nienhuis" userId="2c6c04f1-77c7-44b5-a463-93386779ab63" providerId="ADAL" clId="{40BF5C3D-B178-4CD1-BEA6-1789E2EF1F50}"/>
    <pc:docChg chg="custSel addSld delSld modSld">
      <pc:chgData name="Ben Nienhuis" userId="2c6c04f1-77c7-44b5-a463-93386779ab63" providerId="ADAL" clId="{40BF5C3D-B178-4CD1-BEA6-1789E2EF1F50}" dt="2022-01-14T08:56:30.637" v="499" actId="20577"/>
      <pc:docMkLst>
        <pc:docMk/>
      </pc:docMkLst>
      <pc:sldChg chg="modSp">
        <pc:chgData name="Ben Nienhuis" userId="2c6c04f1-77c7-44b5-a463-93386779ab63" providerId="ADAL" clId="{40BF5C3D-B178-4CD1-BEA6-1789E2EF1F50}" dt="2022-01-14T08:21:51.986" v="5" actId="6549"/>
        <pc:sldMkLst>
          <pc:docMk/>
          <pc:sldMk cId="21483208" sldId="256"/>
        </pc:sldMkLst>
        <pc:spChg chg="mod">
          <ac:chgData name="Ben Nienhuis" userId="2c6c04f1-77c7-44b5-a463-93386779ab63" providerId="ADAL" clId="{40BF5C3D-B178-4CD1-BEA6-1789E2EF1F50}" dt="2022-01-14T08:21:51.986" v="5" actId="6549"/>
          <ac:spMkLst>
            <pc:docMk/>
            <pc:sldMk cId="21483208" sldId="256"/>
            <ac:spMk id="3" creationId="{00000000-0000-0000-0000-000000000000}"/>
          </ac:spMkLst>
        </pc:spChg>
      </pc:sldChg>
      <pc:sldChg chg="modSp">
        <pc:chgData name="Ben Nienhuis" userId="2c6c04f1-77c7-44b5-a463-93386779ab63" providerId="ADAL" clId="{40BF5C3D-B178-4CD1-BEA6-1789E2EF1F50}" dt="2022-01-14T08:22:10.554" v="17" actId="6549"/>
        <pc:sldMkLst>
          <pc:docMk/>
          <pc:sldMk cId="3795596014" sldId="258"/>
        </pc:sldMkLst>
        <pc:spChg chg="mod">
          <ac:chgData name="Ben Nienhuis" userId="2c6c04f1-77c7-44b5-a463-93386779ab63" providerId="ADAL" clId="{40BF5C3D-B178-4CD1-BEA6-1789E2EF1F50}" dt="2022-01-14T08:22:10.554" v="17" actId="6549"/>
          <ac:spMkLst>
            <pc:docMk/>
            <pc:sldMk cId="3795596014" sldId="258"/>
            <ac:spMk id="3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0:38.887" v="304" actId="20577"/>
        <pc:sldMkLst>
          <pc:docMk/>
          <pc:sldMk cId="1141881457" sldId="272"/>
        </pc:sldMkLst>
        <pc:spChg chg="mod">
          <ac:chgData name="Ben Nienhuis" userId="2c6c04f1-77c7-44b5-a463-93386779ab63" providerId="ADAL" clId="{40BF5C3D-B178-4CD1-BEA6-1789E2EF1F50}" dt="2022-01-14T08:50:38.887" v="304" actId="20577"/>
          <ac:spMkLst>
            <pc:docMk/>
            <pc:sldMk cId="1141881457" sldId="272"/>
            <ac:spMk id="2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1:13.042" v="313" actId="20577"/>
        <pc:sldMkLst>
          <pc:docMk/>
          <pc:sldMk cId="3901307103" sldId="273"/>
        </pc:sldMkLst>
        <pc:spChg chg="mod">
          <ac:chgData name="Ben Nienhuis" userId="2c6c04f1-77c7-44b5-a463-93386779ab63" providerId="ADAL" clId="{40BF5C3D-B178-4CD1-BEA6-1789E2EF1F50}" dt="2022-01-14T08:51:13.042" v="313" actId="20577"/>
          <ac:spMkLst>
            <pc:docMk/>
            <pc:sldMk cId="3901307103" sldId="273"/>
            <ac:spMk id="2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1:29.318" v="320" actId="20577"/>
        <pc:sldMkLst>
          <pc:docMk/>
          <pc:sldMk cId="3435339861" sldId="274"/>
        </pc:sldMkLst>
        <pc:spChg chg="mod">
          <ac:chgData name="Ben Nienhuis" userId="2c6c04f1-77c7-44b5-a463-93386779ab63" providerId="ADAL" clId="{40BF5C3D-B178-4CD1-BEA6-1789E2EF1F50}" dt="2022-01-14T08:51:29.318" v="320" actId="20577"/>
          <ac:spMkLst>
            <pc:docMk/>
            <pc:sldMk cId="3435339861" sldId="274"/>
            <ac:spMk id="2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1:46.213" v="327" actId="6549"/>
        <pc:sldMkLst>
          <pc:docMk/>
          <pc:sldMk cId="3352518256" sldId="275"/>
        </pc:sldMkLst>
        <pc:spChg chg="mod">
          <ac:chgData name="Ben Nienhuis" userId="2c6c04f1-77c7-44b5-a463-93386779ab63" providerId="ADAL" clId="{40BF5C3D-B178-4CD1-BEA6-1789E2EF1F50}" dt="2022-01-14T08:51:46.213" v="327" actId="6549"/>
          <ac:spMkLst>
            <pc:docMk/>
            <pc:sldMk cId="3352518256" sldId="275"/>
            <ac:spMk id="2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1:57.405" v="334" actId="6549"/>
        <pc:sldMkLst>
          <pc:docMk/>
          <pc:sldMk cId="1485630617" sldId="276"/>
        </pc:sldMkLst>
        <pc:spChg chg="mod">
          <ac:chgData name="Ben Nienhuis" userId="2c6c04f1-77c7-44b5-a463-93386779ab63" providerId="ADAL" clId="{40BF5C3D-B178-4CD1-BEA6-1789E2EF1F50}" dt="2022-01-14T08:51:57.405" v="334" actId="6549"/>
          <ac:spMkLst>
            <pc:docMk/>
            <pc:sldMk cId="1485630617" sldId="276"/>
            <ac:spMk id="2" creationId="{00000000-0000-0000-0000-000000000000}"/>
          </ac:spMkLst>
        </pc:spChg>
      </pc:sldChg>
      <pc:sldChg chg="modSp add">
        <pc:chgData name="Ben Nienhuis" userId="2c6c04f1-77c7-44b5-a463-93386779ab63" providerId="ADAL" clId="{40BF5C3D-B178-4CD1-BEA6-1789E2EF1F50}" dt="2022-01-14T08:52:16.748" v="341" actId="6549"/>
        <pc:sldMkLst>
          <pc:docMk/>
          <pc:sldMk cId="2088330603" sldId="277"/>
        </pc:sldMkLst>
        <pc:spChg chg="mod">
          <ac:chgData name="Ben Nienhuis" userId="2c6c04f1-77c7-44b5-a463-93386779ab63" providerId="ADAL" clId="{40BF5C3D-B178-4CD1-BEA6-1789E2EF1F50}" dt="2022-01-14T08:52:16.748" v="341" actId="6549"/>
          <ac:spMkLst>
            <pc:docMk/>
            <pc:sldMk cId="2088330603" sldId="277"/>
            <ac:spMk id="2" creationId="{00000000-0000-0000-0000-000000000000}"/>
          </ac:spMkLst>
        </pc:spChg>
      </pc:sldChg>
      <pc:sldChg chg="add del">
        <pc:chgData name="Ben Nienhuis" userId="2c6c04f1-77c7-44b5-a463-93386779ab63" providerId="ADAL" clId="{40BF5C3D-B178-4CD1-BEA6-1789E2EF1F50}" dt="2022-01-14T08:52:23.160" v="342" actId="2696"/>
        <pc:sldMkLst>
          <pc:docMk/>
          <pc:sldMk cId="269915864" sldId="278"/>
        </pc:sldMkLst>
      </pc:sldChg>
      <pc:sldChg chg="add del">
        <pc:chgData name="Ben Nienhuis" userId="2c6c04f1-77c7-44b5-a463-93386779ab63" providerId="ADAL" clId="{40BF5C3D-B178-4CD1-BEA6-1789E2EF1F50}" dt="2022-01-14T08:52:47.529" v="343" actId="2696"/>
        <pc:sldMkLst>
          <pc:docMk/>
          <pc:sldMk cId="3573230793" sldId="279"/>
        </pc:sldMkLst>
      </pc:sldChg>
      <pc:sldChg chg="add del">
        <pc:chgData name="Ben Nienhuis" userId="2c6c04f1-77c7-44b5-a463-93386779ab63" providerId="ADAL" clId="{40BF5C3D-B178-4CD1-BEA6-1789E2EF1F50}" dt="2022-01-14T08:52:48.663" v="344" actId="2696"/>
        <pc:sldMkLst>
          <pc:docMk/>
          <pc:sldMk cId="2201853368" sldId="280"/>
        </pc:sldMkLst>
      </pc:sldChg>
      <pc:sldChg chg="add del">
        <pc:chgData name="Ben Nienhuis" userId="2c6c04f1-77c7-44b5-a463-93386779ab63" providerId="ADAL" clId="{40BF5C3D-B178-4CD1-BEA6-1789E2EF1F50}" dt="2022-01-14T08:52:50.996" v="345" actId="2696"/>
        <pc:sldMkLst>
          <pc:docMk/>
          <pc:sldMk cId="261503727" sldId="281"/>
        </pc:sldMkLst>
      </pc:sldChg>
      <pc:sldChg chg="add del">
        <pc:chgData name="Ben Nienhuis" userId="2c6c04f1-77c7-44b5-a463-93386779ab63" providerId="ADAL" clId="{40BF5C3D-B178-4CD1-BEA6-1789E2EF1F50}" dt="2022-01-14T08:52:52.443" v="346" actId="2696"/>
        <pc:sldMkLst>
          <pc:docMk/>
          <pc:sldMk cId="2635234292" sldId="282"/>
        </pc:sldMkLst>
      </pc:sldChg>
      <pc:sldChg chg="add del">
        <pc:chgData name="Ben Nienhuis" userId="2c6c04f1-77c7-44b5-a463-93386779ab63" providerId="ADAL" clId="{40BF5C3D-B178-4CD1-BEA6-1789E2EF1F50}" dt="2022-01-14T08:52:56.051" v="347" actId="2696"/>
        <pc:sldMkLst>
          <pc:docMk/>
          <pc:sldMk cId="3450920951" sldId="283"/>
        </pc:sldMkLst>
      </pc:sldChg>
      <pc:sldChg chg="add del">
        <pc:chgData name="Ben Nienhuis" userId="2c6c04f1-77c7-44b5-a463-93386779ab63" providerId="ADAL" clId="{40BF5C3D-B178-4CD1-BEA6-1789E2EF1F50}" dt="2022-01-14T08:52:57.160" v="348" actId="2696"/>
        <pc:sldMkLst>
          <pc:docMk/>
          <pc:sldMk cId="1748039804" sldId="284"/>
        </pc:sldMkLst>
      </pc:sldChg>
      <pc:sldChg chg="add del">
        <pc:chgData name="Ben Nienhuis" userId="2c6c04f1-77c7-44b5-a463-93386779ab63" providerId="ADAL" clId="{40BF5C3D-B178-4CD1-BEA6-1789E2EF1F50}" dt="2022-01-14T08:53:06.032" v="349" actId="2696"/>
        <pc:sldMkLst>
          <pc:docMk/>
          <pc:sldMk cId="2651512974" sldId="285"/>
        </pc:sldMkLst>
      </pc:sldChg>
      <pc:sldChg chg="add del">
        <pc:chgData name="Ben Nienhuis" userId="2c6c04f1-77c7-44b5-a463-93386779ab63" providerId="ADAL" clId="{40BF5C3D-B178-4CD1-BEA6-1789E2EF1F50}" dt="2022-01-14T08:53:13.521" v="350" actId="2696"/>
        <pc:sldMkLst>
          <pc:docMk/>
          <pc:sldMk cId="2021536746" sldId="286"/>
        </pc:sldMkLst>
      </pc:sldChg>
      <pc:sldChg chg="add del">
        <pc:chgData name="Ben Nienhuis" userId="2c6c04f1-77c7-44b5-a463-93386779ab63" providerId="ADAL" clId="{40BF5C3D-B178-4CD1-BEA6-1789E2EF1F50}" dt="2022-01-14T08:53:20.692" v="351" actId="2696"/>
        <pc:sldMkLst>
          <pc:docMk/>
          <pc:sldMk cId="58330970" sldId="287"/>
        </pc:sldMkLst>
      </pc:sldChg>
      <pc:sldChg chg="modSp add">
        <pc:chgData name="Ben Nienhuis" userId="2c6c04f1-77c7-44b5-a463-93386779ab63" providerId="ADAL" clId="{40BF5C3D-B178-4CD1-BEA6-1789E2EF1F50}" dt="2022-01-14T08:53:40.487" v="361" actId="20577"/>
        <pc:sldMkLst>
          <pc:docMk/>
          <pc:sldMk cId="1614669063" sldId="288"/>
        </pc:sldMkLst>
        <pc:spChg chg="mod">
          <ac:chgData name="Ben Nienhuis" userId="2c6c04f1-77c7-44b5-a463-93386779ab63" providerId="ADAL" clId="{40BF5C3D-B178-4CD1-BEA6-1789E2EF1F50}" dt="2022-01-14T08:53:40.487" v="361" actId="20577"/>
          <ac:spMkLst>
            <pc:docMk/>
            <pc:sldMk cId="1614669063" sldId="288"/>
            <ac:spMk id="2" creationId="{00000000-0000-0000-0000-000000000000}"/>
          </ac:spMkLst>
        </pc:spChg>
      </pc:sldChg>
      <pc:sldChg chg="add del">
        <pc:chgData name="Ben Nienhuis" userId="2c6c04f1-77c7-44b5-a463-93386779ab63" providerId="ADAL" clId="{40BF5C3D-B178-4CD1-BEA6-1789E2EF1F50}" dt="2022-01-14T08:53:49.504" v="362" actId="2696"/>
        <pc:sldMkLst>
          <pc:docMk/>
          <pc:sldMk cId="3919236744" sldId="289"/>
        </pc:sldMkLst>
      </pc:sldChg>
      <pc:sldChg chg="add del">
        <pc:chgData name="Ben Nienhuis" userId="2c6c04f1-77c7-44b5-a463-93386779ab63" providerId="ADAL" clId="{40BF5C3D-B178-4CD1-BEA6-1789E2EF1F50}" dt="2022-01-14T08:53:50.243" v="363" actId="2696"/>
        <pc:sldMkLst>
          <pc:docMk/>
          <pc:sldMk cId="2000957219" sldId="290"/>
        </pc:sldMkLst>
      </pc:sldChg>
      <pc:sldChg chg="add del">
        <pc:chgData name="Ben Nienhuis" userId="2c6c04f1-77c7-44b5-a463-93386779ab63" providerId="ADAL" clId="{40BF5C3D-B178-4CD1-BEA6-1789E2EF1F50}" dt="2022-01-14T08:53:50.808" v="364" actId="2696"/>
        <pc:sldMkLst>
          <pc:docMk/>
          <pc:sldMk cId="2863469205" sldId="291"/>
        </pc:sldMkLst>
      </pc:sldChg>
      <pc:sldChg chg="add del">
        <pc:chgData name="Ben Nienhuis" userId="2c6c04f1-77c7-44b5-a463-93386779ab63" providerId="ADAL" clId="{40BF5C3D-B178-4CD1-BEA6-1789E2EF1F50}" dt="2022-01-14T08:53:51.366" v="365" actId="2696"/>
        <pc:sldMkLst>
          <pc:docMk/>
          <pc:sldMk cId="641056518" sldId="292"/>
        </pc:sldMkLst>
      </pc:sldChg>
      <pc:sldChg chg="add del">
        <pc:chgData name="Ben Nienhuis" userId="2c6c04f1-77c7-44b5-a463-93386779ab63" providerId="ADAL" clId="{40BF5C3D-B178-4CD1-BEA6-1789E2EF1F50}" dt="2022-01-14T08:53:51.908" v="366" actId="2696"/>
        <pc:sldMkLst>
          <pc:docMk/>
          <pc:sldMk cId="3402681849" sldId="293"/>
        </pc:sldMkLst>
      </pc:sldChg>
      <pc:sldChg chg="add del">
        <pc:chgData name="Ben Nienhuis" userId="2c6c04f1-77c7-44b5-a463-93386779ab63" providerId="ADAL" clId="{40BF5C3D-B178-4CD1-BEA6-1789E2EF1F50}" dt="2022-01-14T08:53:52.177" v="367" actId="2696"/>
        <pc:sldMkLst>
          <pc:docMk/>
          <pc:sldMk cId="3056277322" sldId="294"/>
        </pc:sldMkLst>
      </pc:sldChg>
      <pc:sldChg chg="add del">
        <pc:chgData name="Ben Nienhuis" userId="2c6c04f1-77c7-44b5-a463-93386779ab63" providerId="ADAL" clId="{40BF5C3D-B178-4CD1-BEA6-1789E2EF1F50}" dt="2022-01-14T08:53:53.193" v="369" actId="2696"/>
        <pc:sldMkLst>
          <pc:docMk/>
          <pc:sldMk cId="2929289845" sldId="295"/>
        </pc:sldMkLst>
      </pc:sldChg>
      <pc:sldChg chg="add del">
        <pc:chgData name="Ben Nienhuis" userId="2c6c04f1-77c7-44b5-a463-93386779ab63" providerId="ADAL" clId="{40BF5C3D-B178-4CD1-BEA6-1789E2EF1F50}" dt="2022-01-14T08:53:53.811" v="370" actId="2696"/>
        <pc:sldMkLst>
          <pc:docMk/>
          <pc:sldMk cId="2355536533" sldId="296"/>
        </pc:sldMkLst>
      </pc:sldChg>
      <pc:sldChg chg="add del">
        <pc:chgData name="Ben Nienhuis" userId="2c6c04f1-77c7-44b5-a463-93386779ab63" providerId="ADAL" clId="{40BF5C3D-B178-4CD1-BEA6-1789E2EF1F50}" dt="2022-01-14T08:53:54.380" v="371" actId="2696"/>
        <pc:sldMkLst>
          <pc:docMk/>
          <pc:sldMk cId="3576268809" sldId="297"/>
        </pc:sldMkLst>
      </pc:sldChg>
      <pc:sldChg chg="add del">
        <pc:chgData name="Ben Nienhuis" userId="2c6c04f1-77c7-44b5-a463-93386779ab63" providerId="ADAL" clId="{40BF5C3D-B178-4CD1-BEA6-1789E2EF1F50}" dt="2022-01-14T08:53:54.967" v="372" actId="2696"/>
        <pc:sldMkLst>
          <pc:docMk/>
          <pc:sldMk cId="213613984" sldId="298"/>
        </pc:sldMkLst>
      </pc:sldChg>
      <pc:sldChg chg="add del">
        <pc:chgData name="Ben Nienhuis" userId="2c6c04f1-77c7-44b5-a463-93386779ab63" providerId="ADAL" clId="{40BF5C3D-B178-4CD1-BEA6-1789E2EF1F50}" dt="2022-01-14T08:53:55.474" v="373" actId="2696"/>
        <pc:sldMkLst>
          <pc:docMk/>
          <pc:sldMk cId="378842226" sldId="299"/>
        </pc:sldMkLst>
      </pc:sldChg>
      <pc:sldChg chg="add del">
        <pc:chgData name="Ben Nienhuis" userId="2c6c04f1-77c7-44b5-a463-93386779ab63" providerId="ADAL" clId="{40BF5C3D-B178-4CD1-BEA6-1789E2EF1F50}" dt="2022-01-14T08:53:57.622" v="375" actId="2696"/>
        <pc:sldMkLst>
          <pc:docMk/>
          <pc:sldMk cId="1151155547" sldId="300"/>
        </pc:sldMkLst>
      </pc:sldChg>
      <pc:sldChg chg="add del">
        <pc:chgData name="Ben Nienhuis" userId="2c6c04f1-77c7-44b5-a463-93386779ab63" providerId="ADAL" clId="{40BF5C3D-B178-4CD1-BEA6-1789E2EF1F50}" dt="2022-01-14T08:53:58.333" v="376" actId="2696"/>
        <pc:sldMkLst>
          <pc:docMk/>
          <pc:sldMk cId="1501793678" sldId="301"/>
        </pc:sldMkLst>
      </pc:sldChg>
      <pc:sldChg chg="add del">
        <pc:chgData name="Ben Nienhuis" userId="2c6c04f1-77c7-44b5-a463-93386779ab63" providerId="ADAL" clId="{40BF5C3D-B178-4CD1-BEA6-1789E2EF1F50}" dt="2022-01-14T08:53:59.658" v="377" actId="2696"/>
        <pc:sldMkLst>
          <pc:docMk/>
          <pc:sldMk cId="133688108" sldId="302"/>
        </pc:sldMkLst>
      </pc:sldChg>
      <pc:sldChg chg="add del">
        <pc:chgData name="Ben Nienhuis" userId="2c6c04f1-77c7-44b5-a463-93386779ab63" providerId="ADAL" clId="{40BF5C3D-B178-4CD1-BEA6-1789E2EF1F50}" dt="2022-01-14T08:53:56.707" v="374" actId="2696"/>
        <pc:sldMkLst>
          <pc:docMk/>
          <pc:sldMk cId="1229603931" sldId="303"/>
        </pc:sldMkLst>
      </pc:sldChg>
      <pc:sldChg chg="modSp">
        <pc:chgData name="Ben Nienhuis" userId="2c6c04f1-77c7-44b5-a463-93386779ab63" providerId="ADAL" clId="{40BF5C3D-B178-4CD1-BEA6-1789E2EF1F50}" dt="2022-01-14T08:56:30.637" v="499" actId="20577"/>
        <pc:sldMkLst>
          <pc:docMk/>
          <pc:sldMk cId="1072521564" sldId="305"/>
        </pc:sldMkLst>
        <pc:spChg chg="mod">
          <ac:chgData name="Ben Nienhuis" userId="2c6c04f1-77c7-44b5-a463-93386779ab63" providerId="ADAL" clId="{40BF5C3D-B178-4CD1-BEA6-1789E2EF1F50}" dt="2022-01-14T08:55:06.065" v="383" actId="20577"/>
          <ac:spMkLst>
            <pc:docMk/>
            <pc:sldMk cId="1072521564" sldId="305"/>
            <ac:spMk id="2" creationId="{CE6DC4AC-5A40-4456-BDB0-80015D9591E3}"/>
          </ac:spMkLst>
        </pc:spChg>
        <pc:spChg chg="mod">
          <ac:chgData name="Ben Nienhuis" userId="2c6c04f1-77c7-44b5-a463-93386779ab63" providerId="ADAL" clId="{40BF5C3D-B178-4CD1-BEA6-1789E2EF1F50}" dt="2022-01-14T08:56:30.637" v="499" actId="20577"/>
          <ac:spMkLst>
            <pc:docMk/>
            <pc:sldMk cId="1072521564" sldId="305"/>
            <ac:spMk id="5" creationId="{7FCE8EFE-C227-45C8-9A8E-2CA33859A677}"/>
          </ac:spMkLst>
        </pc:spChg>
      </pc:sldChg>
      <pc:sldChg chg="addSp delSp modSp">
        <pc:chgData name="Ben Nienhuis" userId="2c6c04f1-77c7-44b5-a463-93386779ab63" providerId="ADAL" clId="{40BF5C3D-B178-4CD1-BEA6-1789E2EF1F50}" dt="2022-01-14T08:43:10.989" v="295" actId="20577"/>
        <pc:sldMkLst>
          <pc:docMk/>
          <pc:sldMk cId="3476313746" sldId="306"/>
        </pc:sldMkLst>
        <pc:spChg chg="add del mod">
          <ac:chgData name="Ben Nienhuis" userId="2c6c04f1-77c7-44b5-a463-93386779ab63" providerId="ADAL" clId="{40BF5C3D-B178-4CD1-BEA6-1789E2EF1F50}" dt="2022-01-14T08:21:23.814" v="2"/>
          <ac:spMkLst>
            <pc:docMk/>
            <pc:sldMk cId="3476313746" sldId="306"/>
            <ac:spMk id="2" creationId="{80A82F57-FC50-4289-BA82-0A0C70E71086}"/>
          </ac:spMkLst>
        </pc:spChg>
        <pc:spChg chg="add mod">
          <ac:chgData name="Ben Nienhuis" userId="2c6c04f1-77c7-44b5-a463-93386779ab63" providerId="ADAL" clId="{40BF5C3D-B178-4CD1-BEA6-1789E2EF1F50}" dt="2022-01-14T08:21:44.584" v="4" actId="1076"/>
          <ac:spMkLst>
            <pc:docMk/>
            <pc:sldMk cId="3476313746" sldId="306"/>
            <ac:spMk id="3" creationId="{EF466A06-4691-4E74-9B0E-80BB6916B642}"/>
          </ac:spMkLst>
        </pc:spChg>
        <pc:spChg chg="add mod">
          <ac:chgData name="Ben Nienhuis" userId="2c6c04f1-77c7-44b5-a463-93386779ab63" providerId="ADAL" clId="{40BF5C3D-B178-4CD1-BEA6-1789E2EF1F50}" dt="2022-01-14T08:43:10.989" v="295" actId="20577"/>
          <ac:spMkLst>
            <pc:docMk/>
            <pc:sldMk cId="3476313746" sldId="306"/>
            <ac:spMk id="4" creationId="{B7FBE979-D635-4050-AF8D-3152E81EF70A}"/>
          </ac:spMkLst>
        </pc:spChg>
      </pc:sldChg>
      <pc:sldChg chg="add del">
        <pc:chgData name="Ben Nienhuis" userId="2c6c04f1-77c7-44b5-a463-93386779ab63" providerId="ADAL" clId="{40BF5C3D-B178-4CD1-BEA6-1789E2EF1F50}" dt="2022-01-14T08:53:52.435" v="368" actId="2696"/>
        <pc:sldMkLst>
          <pc:docMk/>
          <pc:sldMk cId="2233628142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251A-4AE7-4427-B186-608389BE6BB7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98272-C5DD-4955-B451-92F8A9466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7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8272-C5DD-4955-B451-92F8A9466E7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9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92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38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1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9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1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3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3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74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A26E-4DF0-4E80-9944-E0F51A5C6532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740F-CCB9-4AB6-BAE4-F6CF4483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11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tyle.nl/tuin/tuin-topics/kalk/wat-is-de-optimale-zuurgraad-voor-je-pla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tuinbouwwaterproof.nl/nieuws/sensoren-voor-meststoffen-en-gewasbeschermingsmiddelen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hardheid.nl/lijst-waterhardheden-in-nederlan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pH &amp; </a:t>
            </a:r>
            <a:r>
              <a:rPr lang="nl-NL" dirty="0" err="1"/>
              <a:t>Ec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Periode 9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63" y="3982380"/>
            <a:ext cx="97536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7" y="896970"/>
            <a:ext cx="4410075" cy="10382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3D414B-356C-4F2F-8D7D-1BEDB76B3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63" y="81280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Bij welke pH groeien veel planten </a:t>
            </a:r>
            <a:br>
              <a:rPr lang="nl-NL" sz="3600" b="1" dirty="0"/>
            </a:br>
            <a:r>
              <a:rPr lang="nl-NL" sz="3600" b="1" dirty="0"/>
              <a:t>het best?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Afhankelijk van de soort planten: </a:t>
            </a:r>
            <a:r>
              <a:rPr lang="nl-NL" dirty="0">
                <a:hlinkClick r:id="rId3"/>
              </a:rPr>
              <a:t>Link naar Ecostyle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15" y="3120017"/>
            <a:ext cx="8667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is een directe invloed van een te </a:t>
            </a:r>
            <a:br>
              <a:rPr lang="nl-NL" sz="3600" b="1" dirty="0"/>
            </a:br>
            <a:r>
              <a:rPr lang="nl-NL" sz="3600" b="1" dirty="0"/>
              <a:t>lage pH bij de wortels?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De directe invloed is merkbaar bij de wortels: een te lage pH (&lt; 4,0) tast de wortels aan.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95" y="2063458"/>
            <a:ext cx="5562600" cy="47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is de indirecte invloed van een te </a:t>
            </a:r>
            <a:br>
              <a:rPr lang="nl-NL" sz="3600" b="1" dirty="0"/>
            </a:br>
            <a:r>
              <a:rPr lang="nl-NL" sz="3600" b="1" dirty="0"/>
              <a:t>hoge of te lage pH bij de wortels?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Minstens zo belangrijk is echter de indirecte invloed van de </a:t>
            </a:r>
            <a:r>
              <a:rPr lang="nl-NL" dirty="0" err="1"/>
              <a:t>pH.</a:t>
            </a:r>
            <a:r>
              <a:rPr lang="nl-NL" dirty="0"/>
              <a:t> Een te hoge of te lage pH in het wortelmilieu belemmert de beschikbaarheid van voedingselementen voor de plant. De voedingselementen zijn weliswaar aanwezig, maar de plant kan ze niet opnemen.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8" y="230188"/>
            <a:ext cx="11146963" cy="60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Hoe komt het dat voedingsstoffen </a:t>
            </a:r>
            <a:br>
              <a:rPr lang="nl-NL" sz="3600" b="1" dirty="0"/>
            </a:br>
            <a:r>
              <a:rPr lang="nl-NL" sz="3600" b="1" dirty="0"/>
              <a:t>bij een hoge of een te lage pH slecht oplosbaar zijn?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>
            <a:normAutofit/>
          </a:bodyPr>
          <a:lstStyle/>
          <a:p>
            <a:r>
              <a:rPr lang="nl-NL" dirty="0"/>
              <a:t>Bij een te hoge of lage pH van de bodem waarin ze groeien worden veel voedingsstoffen moeilijk opneembaar voor planten. </a:t>
            </a:r>
            <a:r>
              <a:rPr lang="nl-NL" dirty="0" err="1"/>
              <a:t>Gebreksverschijnselen</a:t>
            </a:r>
            <a:r>
              <a:rPr lang="nl-NL" dirty="0"/>
              <a:t> zoals chlorose zijn in de praktijk vaker te wijten aan een ongunstige bodem-pH dan aan een effectief tekort in de bodem.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9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wordt er bedoeld met </a:t>
            </a:r>
            <a:br>
              <a:rPr lang="nl-NL" sz="3600" b="1" dirty="0"/>
            </a:br>
            <a:r>
              <a:rPr lang="nl-NL" sz="3600" b="1" dirty="0"/>
              <a:t>antagonisme?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83" y="2029522"/>
            <a:ext cx="6835697" cy="4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Waardoor wordt de stabiliteit van de </a:t>
            </a:r>
            <a:br>
              <a:rPr lang="nl-NL" sz="3600" b="1" dirty="0"/>
            </a:br>
            <a:r>
              <a:rPr lang="nl-NL" sz="3600" b="1" dirty="0"/>
              <a:t>ijzer meststoffen bepaald?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stabiliteit van ijzermeststoffen wordt bepaald door de </a:t>
            </a:r>
            <a:r>
              <a:rPr lang="nl-NL" dirty="0" err="1"/>
              <a:t>pH.</a:t>
            </a:r>
            <a:r>
              <a:rPr lang="nl-NL" dirty="0"/>
              <a:t> Wanneer de pH niet de juiste waarde heeft, kunnen ijzermeststoffen onwerkzaam worden.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83" y="3512832"/>
            <a:ext cx="3545507" cy="26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In de substraatteelt wordt de mat ook </a:t>
            </a:r>
            <a:br>
              <a:rPr lang="nl-NL" sz="3600" b="1" dirty="0"/>
            </a:br>
            <a:r>
              <a:rPr lang="nl-NL" sz="3600" b="1" dirty="0"/>
              <a:t>beïnvloed door de </a:t>
            </a:r>
            <a:r>
              <a:rPr lang="nl-NL" sz="3600" b="1" dirty="0" err="1"/>
              <a:t>pH.</a:t>
            </a:r>
            <a:r>
              <a:rPr lang="nl-NL" sz="3600" b="1" dirty="0"/>
              <a:t> Wat gebeurt er bij een pH lager </a:t>
            </a:r>
            <a:br>
              <a:rPr lang="nl-NL" sz="3600" b="1" dirty="0"/>
            </a:br>
            <a:r>
              <a:rPr lang="nl-NL" sz="3600" b="1" dirty="0"/>
              <a:t>dan 4.5?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substraatmat kan oplossen.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4" y="3019624"/>
            <a:ext cx="4694664" cy="31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Ieder gewas heeft zijn eigen </a:t>
            </a:r>
            <a:br>
              <a:rPr lang="nl-NL" sz="3600" b="1" dirty="0"/>
            </a:br>
            <a:r>
              <a:rPr lang="nl-NL" sz="3600" b="1" dirty="0"/>
              <a:t>streefwaarde, wat bedoelen we hiermee?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Elk gewas heeft zijn eigen optimale </a:t>
            </a:r>
            <a:r>
              <a:rPr lang="nl-NL" dirty="0" err="1"/>
              <a:t>pH.</a:t>
            </a:r>
            <a:r>
              <a:rPr lang="nl-NL" dirty="0"/>
              <a:t> Hier moeten we dus goed op sturen als kwekers.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68" y="2874922"/>
            <a:ext cx="5147217" cy="38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Waar is de ideale pH van afhankelijk en</a:t>
            </a:r>
            <a:br>
              <a:rPr lang="nl-NL" sz="3600" b="1" dirty="0"/>
            </a:br>
            <a:r>
              <a:rPr lang="nl-NL" sz="3600" b="1" dirty="0"/>
              <a:t>geef daar een voorbeeld van.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ideale pH is afhankelijk van de oorsprong van de plant. Op welke plek groeit hij in de natuur? Welke soort grond heeft hij daar tot zijn beschikking?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Voorbeeld: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96" y="3431766"/>
            <a:ext cx="8356504" cy="32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Waarom moet de tuinder/boomkweker</a:t>
            </a:r>
            <a:br>
              <a:rPr lang="nl-NL" sz="3600" b="1" dirty="0"/>
            </a:br>
            <a:r>
              <a:rPr lang="nl-NL" sz="3600" b="1" dirty="0"/>
              <a:t>regelmatig de pH meten?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Maar gedurende de teeltperiode zijn er ook diverse factoren die de pH-waarde beïnvloeden. Hierbij kunt u denken aan de eigenschappen van het substraat en de teeltsituatie die u zelf creëert. </a:t>
            </a:r>
          </a:p>
          <a:p>
            <a:r>
              <a:rPr lang="nl-NL" dirty="0"/>
              <a:t>Substraateigenschappen:</a:t>
            </a:r>
            <a:br>
              <a:rPr lang="nl-NL" dirty="0"/>
            </a:br>
            <a:r>
              <a:rPr lang="nl-NL" dirty="0"/>
              <a:t>• aanvangs-pH van het substraat</a:t>
            </a:r>
            <a:br>
              <a:rPr lang="nl-NL" dirty="0"/>
            </a:br>
            <a:r>
              <a:rPr lang="nl-NL" dirty="0"/>
              <a:t>• EC-afname of -toename in de teelt</a:t>
            </a:r>
            <a:br>
              <a:rPr lang="nl-NL" dirty="0"/>
            </a:br>
            <a:r>
              <a:rPr lang="nl-NL" dirty="0"/>
              <a:t>• buffering van het substraat, afhankelijk van het percentage veen in het substraat</a:t>
            </a:r>
          </a:p>
          <a:p>
            <a:r>
              <a:rPr lang="nl-NL" dirty="0"/>
              <a:t>Teeltsituatie:</a:t>
            </a:r>
            <a:br>
              <a:rPr lang="nl-NL" dirty="0"/>
            </a:br>
            <a:r>
              <a:rPr lang="nl-NL" dirty="0"/>
              <a:t>• gewasstadium</a:t>
            </a:r>
            <a:br>
              <a:rPr lang="nl-NL" dirty="0"/>
            </a:br>
            <a:r>
              <a:rPr lang="nl-NL" dirty="0"/>
              <a:t>• ammonium/nitraat-ratio in de bemesting</a:t>
            </a:r>
            <a:br>
              <a:rPr lang="nl-NL" dirty="0"/>
            </a:br>
            <a:r>
              <a:rPr lang="nl-NL" dirty="0"/>
              <a:t>• specifieke meststoffen</a:t>
            </a:r>
            <a:br>
              <a:rPr lang="nl-NL" dirty="0"/>
            </a:br>
            <a:r>
              <a:rPr lang="nl-NL" dirty="0"/>
              <a:t>• bicarbonaat en aanzuren</a:t>
            </a:r>
            <a:br>
              <a:rPr lang="nl-NL" dirty="0"/>
            </a:br>
            <a:r>
              <a:rPr lang="nl-NL" dirty="0"/>
              <a:t>• watergiftsysteem</a:t>
            </a:r>
          </a:p>
          <a:p>
            <a:r>
              <a:rPr lang="nl-NL" dirty="0"/>
              <a:t>De eigenschappen van het mengsel en de verschillende teeltfactoren hebben allemaal een eigen </a:t>
            </a:r>
            <a:r>
              <a:rPr lang="nl-NL" dirty="0" err="1"/>
              <a:t>invloedsfactor</a:t>
            </a:r>
            <a:r>
              <a:rPr lang="nl-NL" dirty="0"/>
              <a:t> op de </a:t>
            </a:r>
            <a:r>
              <a:rPr lang="nl-NL" dirty="0" err="1"/>
              <a:t>pH.</a:t>
            </a:r>
            <a:r>
              <a:rPr lang="nl-NL" dirty="0"/>
              <a:t> Kennis van pH en het uitvoeren van metingen in het groeiseizoen zijn belangrijk om inzicht te krijgen en tijdig bij te kunnen sturen.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7" y="896970"/>
            <a:ext cx="4410075" cy="10382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3D414B-356C-4F2F-8D7D-1BEDB76B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263" y="812801"/>
            <a:ext cx="2743200" cy="27432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F466A06-4691-4E74-9B0E-80BB6916B642}"/>
              </a:ext>
            </a:extLst>
          </p:cNvPr>
          <p:cNvSpPr/>
          <p:nvPr/>
        </p:nvSpPr>
        <p:spPr>
          <a:xfrm>
            <a:off x="5734302" y="812801"/>
            <a:ext cx="2617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pH &amp; </a:t>
            </a:r>
            <a:r>
              <a:rPr lang="nl-NL" sz="60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Ec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FBE979-D635-4050-AF8D-3152E81EF70A}"/>
              </a:ext>
            </a:extLst>
          </p:cNvPr>
          <p:cNvSpPr txBox="1"/>
          <p:nvPr/>
        </p:nvSpPr>
        <p:spPr>
          <a:xfrm>
            <a:off x="970671" y="2686929"/>
            <a:ext cx="73815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betekend pH</a:t>
            </a:r>
          </a:p>
          <a:p>
            <a:r>
              <a:rPr lang="nl-NL" sz="2400" dirty="0"/>
              <a:t>Les 2 pH in volle grond </a:t>
            </a:r>
          </a:p>
          <a:p>
            <a:r>
              <a:rPr lang="nl-NL" sz="2400" dirty="0"/>
              <a:t>Les 3 pH in substraten</a:t>
            </a:r>
          </a:p>
          <a:p>
            <a:r>
              <a:rPr lang="nl-NL" sz="2400" dirty="0"/>
              <a:t>Les 4 pH  en organische bemesting</a:t>
            </a:r>
          </a:p>
          <a:p>
            <a:r>
              <a:rPr lang="nl-NL" sz="2400" dirty="0"/>
              <a:t>Les 5 </a:t>
            </a:r>
            <a:r>
              <a:rPr lang="nl-NL" sz="2400" dirty="0" err="1"/>
              <a:t>Ec</a:t>
            </a:r>
            <a:r>
              <a:rPr lang="nl-NL" sz="2400" dirty="0"/>
              <a:t> en wortel milieu 1</a:t>
            </a:r>
          </a:p>
          <a:p>
            <a:r>
              <a:rPr lang="nl-NL" sz="2400" dirty="0"/>
              <a:t>Les 6 </a:t>
            </a:r>
            <a:r>
              <a:rPr lang="nl-NL" sz="2400" dirty="0" err="1"/>
              <a:t>Ec</a:t>
            </a:r>
            <a:r>
              <a:rPr lang="nl-NL" sz="2400" dirty="0"/>
              <a:t> en wortel milieu 2</a:t>
            </a:r>
          </a:p>
          <a:p>
            <a:r>
              <a:rPr lang="nl-NL" sz="2400" dirty="0"/>
              <a:t>Les 7 </a:t>
            </a:r>
            <a:r>
              <a:rPr lang="nl-NL" sz="2400" dirty="0" err="1"/>
              <a:t>Ec</a:t>
            </a:r>
            <a:r>
              <a:rPr lang="nl-NL" sz="2400" dirty="0"/>
              <a:t> en verzilting</a:t>
            </a:r>
          </a:p>
          <a:p>
            <a:r>
              <a:rPr lang="nl-NL" sz="2400" dirty="0"/>
              <a:t>Les 8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31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Op welke twee plaatsen kun je de pH </a:t>
            </a:r>
            <a:br>
              <a:rPr lang="nl-NL" sz="3600" b="1" dirty="0"/>
            </a:br>
            <a:r>
              <a:rPr lang="nl-NL" sz="3600" b="1" dirty="0"/>
              <a:t>meten?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Substraat/grond</a:t>
            </a:r>
          </a:p>
          <a:p>
            <a:pPr marL="0" indent="0">
              <a:buNone/>
            </a:pPr>
            <a:r>
              <a:rPr lang="nl-NL" dirty="0"/>
              <a:t>Water/oplossing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20" y="3568390"/>
            <a:ext cx="4186686" cy="23445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457" y="2529353"/>
            <a:ext cx="3383582" cy="33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Hoe wordt de pH van gietwater </a:t>
            </a:r>
            <a:br>
              <a:rPr lang="nl-NL" sz="3600" b="1" dirty="0"/>
            </a:br>
            <a:r>
              <a:rPr lang="nl-NL" sz="3600" b="1" dirty="0"/>
              <a:t>gemeten?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Kan met de hand met een pH meter</a:t>
            </a:r>
          </a:p>
          <a:p>
            <a:r>
              <a:rPr lang="nl-NL" dirty="0"/>
              <a:t>Meststoffenunit meet het en stelt het waar nodig bij.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761" y="3468029"/>
            <a:ext cx="4234676" cy="31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gebeurt er als de gemeten waarde </a:t>
            </a:r>
            <a:br>
              <a:rPr lang="nl-NL" sz="3600" b="1" dirty="0"/>
            </a:br>
            <a:r>
              <a:rPr lang="nl-NL" sz="3600" b="1" dirty="0"/>
              <a:t>van de streefwaarde afwijkt?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Als de kweker het met de hand meet, zal hij het zelf moeten bijsturen.</a:t>
            </a:r>
          </a:p>
          <a:p>
            <a:r>
              <a:rPr lang="nl-NL" dirty="0"/>
              <a:t>Als de bemestingsunit het meet, past hij het automatisch aan.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03" y="3833812"/>
            <a:ext cx="4381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Welke mogelijkheden hebben de </a:t>
            </a:r>
            <a:br>
              <a:rPr lang="nl-NL" sz="3600" b="1" dirty="0"/>
            </a:br>
            <a:r>
              <a:rPr lang="nl-NL" sz="3600" b="1" dirty="0"/>
              <a:t>kwekers om de pH aan te passen?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262" y="2457488"/>
            <a:ext cx="7283869" cy="14231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06C898E-5D9D-4BCE-8710-D412D1FF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49" y="105181"/>
            <a:ext cx="2145978" cy="21459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DC4AC-5A40-4456-BDB0-80015D95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nl-NL" dirty="0"/>
              <a:t>Maak </a:t>
            </a:r>
            <a:r>
              <a:rPr lang="nl-NL"/>
              <a:t>nu  Lesbrief 1 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1278C82-AA70-4749-8AA5-D7F03A1E1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3483" y="1968842"/>
            <a:ext cx="5162842" cy="42600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CE8EFE-C227-45C8-9A8E-2CA33859A677}"/>
              </a:ext>
            </a:extLst>
          </p:cNvPr>
          <p:cNvSpPr txBox="1"/>
          <p:nvPr/>
        </p:nvSpPr>
        <p:spPr>
          <a:xfrm>
            <a:off x="895643" y="1462405"/>
            <a:ext cx="552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7252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Zuurgraad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1Wat betekend pH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63" y="3982380"/>
            <a:ext cx="97536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47" y="1079850"/>
            <a:ext cx="4410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wordt er bedoeld met zuurgraad?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zuurgraad wordt uitgedrukt met de pH-waarde. De pH-waarde is een zogenaamde negatieve logaritmische waarde. Dat wil zeggen: als de zuurgraad 10 keer zo hoog is, daalt de pH-waarde met 1. Zo is zeer zure regen (pH 4) 100 maal zuurder dan natuurlijke regen (pH 6). </a:t>
            </a:r>
          </a:p>
        </p:txBody>
      </p:sp>
    </p:spTree>
    <p:extLst>
      <p:ext uri="{BB962C8B-B14F-4D97-AF65-F5344CB8AC3E}">
        <p14:creationId xmlns:p14="http://schemas.microsoft.com/office/powerpoint/2010/main" val="41904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wordt er bedoeld met een pH 6?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pH 6 geeft aan dat het gemeten product licht zuur is.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7" y="3678084"/>
            <a:ext cx="4410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591" y="810533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Hoe noem je een oplossing met een </a:t>
            </a:r>
            <a:br>
              <a:rPr lang="nl-NL" sz="3600" b="1" dirty="0"/>
            </a:br>
            <a:r>
              <a:rPr lang="nl-NL" sz="3600" b="1" dirty="0"/>
              <a:t>pH7, kleiner dan 7 en groter dan 7?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pH 7 neutraal</a:t>
            </a:r>
          </a:p>
          <a:p>
            <a:pPr marL="0" indent="0">
              <a:buNone/>
            </a:pPr>
            <a:r>
              <a:rPr lang="nl-NL" dirty="0"/>
              <a:t>pH &gt;7 basisch</a:t>
            </a:r>
          </a:p>
          <a:p>
            <a:pPr marL="0" indent="0">
              <a:buNone/>
            </a:pPr>
            <a:r>
              <a:rPr lang="nl-NL" dirty="0"/>
              <a:t>pH &lt;7 zuur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49" y="3289609"/>
            <a:ext cx="5728631" cy="13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Stelling 1.4 Naarmate de pH daalt, stijgt het </a:t>
            </a:r>
            <a:br>
              <a:rPr lang="nl-NL" sz="3600" b="1" dirty="0"/>
            </a:br>
            <a:r>
              <a:rPr lang="nl-NL" sz="3600" b="1" dirty="0"/>
              <a:t>aantal H+ ionen. Verklaar deze stelling.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92" y="2447285"/>
            <a:ext cx="6692089" cy="29216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7" y="2762327"/>
            <a:ext cx="42100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417098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Door welke toevoeging kun je de pH </a:t>
            </a:r>
            <a:br>
              <a:rPr lang="nl-NL" sz="3600" b="1" dirty="0"/>
            </a:br>
            <a:r>
              <a:rPr lang="nl-NL" sz="3600" b="1" dirty="0"/>
              <a:t>laten stijgen?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Verpulverde kalk is fijngemalen en wordt gemakkelijk door de grond geabsorbeerd. Het is echter moeilijk om het uit te spreiden omdat het de applicator kan dichtslibben.</a:t>
            </a:r>
          </a:p>
          <a:p>
            <a:r>
              <a:rPr lang="nl-NL" dirty="0"/>
              <a:t>Kalk in korrel- en tabletvorm is gemakkelijker om uit te spreiden. Het is echter niet zo doeltreffend om de pH van de grond te veranderen.</a:t>
            </a:r>
          </a:p>
          <a:p>
            <a:r>
              <a:rPr lang="nl-NL" dirty="0"/>
              <a:t>Gehydrateerde kalk mag enkel worden gebruikt voor extreem zure grond omdat het gemakkelijker oplosbaar is in water en de pH van de grond heel snel kan verhogen.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9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898" y="230188"/>
            <a:ext cx="2236556" cy="17993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/>
              <a:t>Wat is het verschil tussen regenwater </a:t>
            </a:r>
            <a:br>
              <a:rPr lang="nl-NL" sz="3600" b="1" dirty="0"/>
            </a:br>
            <a:r>
              <a:rPr lang="nl-NL" sz="3600" b="1" dirty="0"/>
              <a:t>en kraanwater?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6702" y="2464419"/>
            <a:ext cx="10417098" cy="3712543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b="1" dirty="0"/>
              <a:t>pH</a:t>
            </a:r>
            <a:r>
              <a:rPr lang="nl-NL" dirty="0"/>
              <a:t>-waarde van het </a:t>
            </a:r>
            <a:r>
              <a:rPr lang="nl-NL" b="1" dirty="0"/>
              <a:t>regenwater</a:t>
            </a:r>
            <a:r>
              <a:rPr lang="nl-NL" dirty="0"/>
              <a:t> is meestal neutraal. Soms is het </a:t>
            </a:r>
            <a:r>
              <a:rPr lang="nl-NL" b="1" dirty="0"/>
              <a:t>regenwater</a:t>
            </a:r>
            <a:r>
              <a:rPr lang="nl-NL" dirty="0"/>
              <a:t> zuur, dit is in de meeste gevallen idealer voor de groei van de plant. De plant leeft het liefste in een omgeving met een </a:t>
            </a:r>
            <a:r>
              <a:rPr lang="nl-NL" b="1" dirty="0"/>
              <a:t>pH</a:t>
            </a:r>
            <a:r>
              <a:rPr lang="nl-NL" dirty="0"/>
              <a:t>-waarde tussen 5.5 - 6.5. De zuurste regen ooit gemeten had een </a:t>
            </a:r>
            <a:r>
              <a:rPr lang="nl-NL" b="1" dirty="0"/>
              <a:t>pH</a:t>
            </a:r>
            <a:r>
              <a:rPr lang="nl-NL" dirty="0"/>
              <a:t>-waarde van 1,87 (Schotland).</a:t>
            </a:r>
          </a:p>
          <a:p>
            <a:r>
              <a:rPr lang="nl-NL" dirty="0"/>
              <a:t>De pH van het kraanwater in </a:t>
            </a:r>
            <a:r>
              <a:rPr lang="nl-NL" dirty="0">
                <a:hlinkClick r:id="rId3"/>
              </a:rPr>
              <a:t>Zwolle is 7,7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690" y="1576504"/>
            <a:ext cx="5895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5AF3BC5B-225E-45B9-A51C-6E97F4D2B649}"/>
</file>

<file path=customXml/itemProps2.xml><?xml version="1.0" encoding="utf-8"?>
<ds:datastoreItem xmlns:ds="http://schemas.openxmlformats.org/officeDocument/2006/customXml" ds:itemID="{CDE57E11-E510-4B93-9F94-1D04E3144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17762-DEC3-49C0-9AEF-0FF2F7FD4461}">
  <ds:schemaRefs>
    <ds:schemaRef ds:uri="http://schemas.microsoft.com/office/infopath/2007/PartnerControls"/>
    <ds:schemaRef ds:uri="915d7cad-3e71-4cea-95bb-ac32222adf06"/>
    <ds:schemaRef ds:uri="http://schemas.openxmlformats.org/package/2006/metadata/core-properties"/>
    <ds:schemaRef ds:uri="http://schemas.microsoft.com/office/2006/documentManagement/types"/>
    <ds:schemaRef ds:uri="82ac19c3-1cff-4f70-a585-2de21a3866ce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937</Words>
  <Application>Microsoft Office PowerPoint</Application>
  <PresentationFormat>Breedbeeld</PresentationFormat>
  <Paragraphs>68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pH &amp; Ec</vt:lpstr>
      <vt:lpstr>PowerPoint-presentatie</vt:lpstr>
      <vt:lpstr>Zuurgraad</vt:lpstr>
      <vt:lpstr>Wat wordt er bedoeld met zuurgraad?</vt:lpstr>
      <vt:lpstr>Wat wordt er bedoeld met een pH 6?</vt:lpstr>
      <vt:lpstr>Hoe noem je een oplossing met een  pH7, kleiner dan 7 en groter dan 7?</vt:lpstr>
      <vt:lpstr>Stelling 1.4 Naarmate de pH daalt, stijgt het  aantal H+ ionen. Verklaar deze stelling.</vt:lpstr>
      <vt:lpstr>Door welke toevoeging kun je de pH  laten stijgen?</vt:lpstr>
      <vt:lpstr>Wat is het verschil tussen regenwater  en kraanwater?</vt:lpstr>
      <vt:lpstr>Bij welke pH groeien veel planten  het best?</vt:lpstr>
      <vt:lpstr>Wat is een directe invloed van een te  lage pH bij de wortels?</vt:lpstr>
      <vt:lpstr>Wat is de indirecte invloed van een te  hoge of te lage pH bij de wortels?</vt:lpstr>
      <vt:lpstr>Hoe komt het dat voedingsstoffen  bij een hoge of een te lage pH slecht oplosbaar zijn?</vt:lpstr>
      <vt:lpstr>Wat wordt er bedoeld met  antagonisme?</vt:lpstr>
      <vt:lpstr>Waardoor wordt de stabiliteit van de  ijzer meststoffen bepaald?</vt:lpstr>
      <vt:lpstr>In de substraatteelt wordt de mat ook  beïnvloed door de pH. Wat gebeurt er bij een pH lager  dan 4.5?</vt:lpstr>
      <vt:lpstr>Ieder gewas heeft zijn eigen  streefwaarde, wat bedoelen we hiermee?</vt:lpstr>
      <vt:lpstr>Waar is de ideale pH van afhankelijk en geef daar een voorbeeld van.</vt:lpstr>
      <vt:lpstr>Waarom moet de tuinder/boomkweker regelmatig de pH meten?</vt:lpstr>
      <vt:lpstr>Op welke twee plaatsen kun je de pH  meten?</vt:lpstr>
      <vt:lpstr>Hoe wordt de pH van gietwater  gemeten?</vt:lpstr>
      <vt:lpstr>Wat gebeurt er als de gemeten waarde  van de streefwaarde afwijkt?</vt:lpstr>
      <vt:lpstr>Welke mogelijkheden hebben de  kwekers om de pH aan te passen?</vt:lpstr>
      <vt:lpstr>Maak nu  Lesbrief 1 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Zuurgraad</dc:title>
  <dc:creator>Robert Soesman</dc:creator>
  <cp:lastModifiedBy>Ben Nienhuis</cp:lastModifiedBy>
  <cp:revision>107</cp:revision>
  <dcterms:created xsi:type="dcterms:W3CDTF">2018-11-12T12:54:01Z</dcterms:created>
  <dcterms:modified xsi:type="dcterms:W3CDTF">2023-01-11T14:00:53Z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